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999" autoAdjust="0"/>
    <p:restoredTop sz="94660"/>
  </p:normalViewPr>
  <p:slideViewPr>
    <p:cSldViewPr snapToGrid="0">
      <p:cViewPr varScale="1">
        <p:scale>
          <a:sx n="102" d="100"/>
          <a:sy n="102" d="100"/>
        </p:scale>
        <p:origin x="150" y="5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E93B8-1255-4B9F-8F6E-0710BC3DFE31}" type="datetimeFigureOut">
              <a:rPr lang="ko-KR" altLang="en-US" smtClean="0"/>
              <a:t>2023-03-03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6FFAC-72BE-474A-8E4B-59EAA6331F2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03595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E93B8-1255-4B9F-8F6E-0710BC3DFE31}" type="datetimeFigureOut">
              <a:rPr lang="ko-KR" altLang="en-US" smtClean="0"/>
              <a:t>2023-03-03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6FFAC-72BE-474A-8E4B-59EAA6331F2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60996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E93B8-1255-4B9F-8F6E-0710BC3DFE31}" type="datetimeFigureOut">
              <a:rPr lang="ko-KR" altLang="en-US" smtClean="0"/>
              <a:t>2023-03-03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6FFAC-72BE-474A-8E4B-59EAA6331F2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9428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E93B8-1255-4B9F-8F6E-0710BC3DFE31}" type="datetimeFigureOut">
              <a:rPr lang="ko-KR" altLang="en-US" smtClean="0"/>
              <a:t>2023-03-03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6FFAC-72BE-474A-8E4B-59EAA6331F2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30938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E93B8-1255-4B9F-8F6E-0710BC3DFE31}" type="datetimeFigureOut">
              <a:rPr lang="ko-KR" altLang="en-US" smtClean="0"/>
              <a:t>2023-03-03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6FFAC-72BE-474A-8E4B-59EAA6331F2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73266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E93B8-1255-4B9F-8F6E-0710BC3DFE31}" type="datetimeFigureOut">
              <a:rPr lang="ko-KR" altLang="en-US" smtClean="0"/>
              <a:t>2023-03-03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6FFAC-72BE-474A-8E4B-59EAA6331F2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00770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E93B8-1255-4B9F-8F6E-0710BC3DFE31}" type="datetimeFigureOut">
              <a:rPr lang="ko-KR" altLang="en-US" smtClean="0"/>
              <a:t>2023-03-03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6FFAC-72BE-474A-8E4B-59EAA6331F2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41011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E93B8-1255-4B9F-8F6E-0710BC3DFE31}" type="datetimeFigureOut">
              <a:rPr lang="ko-KR" altLang="en-US" smtClean="0"/>
              <a:t>2023-03-03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6FFAC-72BE-474A-8E4B-59EAA6331F2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69507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E93B8-1255-4B9F-8F6E-0710BC3DFE31}" type="datetimeFigureOut">
              <a:rPr lang="ko-KR" altLang="en-US" smtClean="0"/>
              <a:t>2023-03-03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6FFAC-72BE-474A-8E4B-59EAA6331F2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40436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E93B8-1255-4B9F-8F6E-0710BC3DFE31}" type="datetimeFigureOut">
              <a:rPr lang="ko-KR" altLang="en-US" smtClean="0"/>
              <a:t>2023-03-03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6FFAC-72BE-474A-8E4B-59EAA6331F2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69846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E93B8-1255-4B9F-8F6E-0710BC3DFE31}" type="datetimeFigureOut">
              <a:rPr lang="ko-KR" altLang="en-US" smtClean="0"/>
              <a:t>2023-03-03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6FFAC-72BE-474A-8E4B-59EAA6331F2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45767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2E93B8-1255-4B9F-8F6E-0710BC3DFE31}" type="datetimeFigureOut">
              <a:rPr lang="ko-KR" altLang="en-US" smtClean="0"/>
              <a:t>2023-03-03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D6FFAC-72BE-474A-8E4B-59EAA6331F2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71847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://sungwonflower.co.kr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 smtClean="0"/>
              <a:t>- </a:t>
            </a:r>
            <a:r>
              <a:rPr lang="ko-KR" altLang="en-US" sz="3200" dirty="0" smtClean="0"/>
              <a:t>상호명 </a:t>
            </a:r>
            <a:r>
              <a:rPr lang="en-US" altLang="ko-KR" sz="3200" dirty="0" smtClean="0"/>
              <a:t>: </a:t>
            </a:r>
            <a:r>
              <a:rPr lang="ko-KR" altLang="en-US" sz="3200" dirty="0" err="1" smtClean="0"/>
              <a:t>성원플라워</a:t>
            </a:r>
            <a:r>
              <a:rPr lang="en-US" altLang="ko-KR" sz="3200" dirty="0" smtClean="0"/>
              <a:t/>
            </a:r>
            <a:br>
              <a:rPr lang="en-US" altLang="ko-KR" sz="3200" dirty="0" smtClean="0"/>
            </a:br>
            <a:r>
              <a:rPr lang="en-US" altLang="ko-KR" sz="3200" dirty="0" smtClean="0"/>
              <a:t>- </a:t>
            </a:r>
            <a:r>
              <a:rPr lang="ko-KR" altLang="en-US" sz="3200" dirty="0" smtClean="0"/>
              <a:t>사업자번호 </a:t>
            </a:r>
            <a:r>
              <a:rPr lang="en-US" altLang="ko-KR" sz="3200" dirty="0" smtClean="0"/>
              <a:t>: 871-98-01636</a:t>
            </a:r>
            <a:br>
              <a:rPr lang="en-US" altLang="ko-KR" sz="3200" dirty="0" smtClean="0"/>
            </a:br>
            <a:r>
              <a:rPr lang="en-US" altLang="ko-KR" sz="3200" dirty="0" smtClean="0"/>
              <a:t>-URL : </a:t>
            </a:r>
            <a:r>
              <a:rPr lang="en-US" altLang="ko-KR" sz="3200" dirty="0" smtClean="0">
                <a:hlinkClick r:id="rId2"/>
              </a:rPr>
              <a:t>http://sungwonflower.co.kr</a:t>
            </a:r>
            <a:r>
              <a:rPr lang="en-US" altLang="ko-KR" sz="3200" dirty="0" smtClean="0"/>
              <a:t/>
            </a:r>
            <a:br>
              <a:rPr lang="en-US" altLang="ko-KR" sz="3200" dirty="0" smtClean="0"/>
            </a:br>
            <a:r>
              <a:rPr lang="en-US" altLang="ko-KR" sz="3200" dirty="0" smtClean="0"/>
              <a:t>ID/PW : test11 / test11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4892640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562" y="405185"/>
            <a:ext cx="10603883" cy="6235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3297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863" y="685148"/>
            <a:ext cx="9856827" cy="5626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1229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9008" y="775240"/>
            <a:ext cx="9208122" cy="5338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6238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895" y="527897"/>
            <a:ext cx="10055039" cy="5830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8882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2622" y="647178"/>
            <a:ext cx="9819604" cy="5739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4912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001006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7966" y="176827"/>
            <a:ext cx="9542859" cy="6464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2965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871" y="362949"/>
            <a:ext cx="9101664" cy="61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5044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065" y="272466"/>
            <a:ext cx="9693614" cy="6274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9259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8219" y="275982"/>
            <a:ext cx="9550314" cy="6365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4824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179" y="688157"/>
            <a:ext cx="9672747" cy="5321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8266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396" y="589686"/>
            <a:ext cx="10099416" cy="5730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4417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796" y="461912"/>
            <a:ext cx="10518884" cy="5934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8836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731" y="522347"/>
            <a:ext cx="10162362" cy="5760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9065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4</Words>
  <Application>Microsoft Office PowerPoint</Application>
  <PresentationFormat>와이드스크린</PresentationFormat>
  <Paragraphs>1</Paragraphs>
  <Slides>15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18" baseType="lpstr">
      <vt:lpstr>맑은 고딕</vt:lpstr>
      <vt:lpstr>Arial</vt:lpstr>
      <vt:lpstr>Office 테마</vt:lpstr>
      <vt:lpstr>- 상호명 : 성원플라워 - 사업자번호 : 871-98-01636 -URL : http://sungwonflower.co.kr ID/PW : test11 / test11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- 상호명 : 성원플라워 - 사업자번호 : 871-98-01636 -URL : http://sungwonflower.co.kr ID/PW : test11 / test11</dc:title>
  <dc:creator>Microsoft 계정</dc:creator>
  <cp:lastModifiedBy>Microsoft 계정</cp:lastModifiedBy>
  <cp:revision>3</cp:revision>
  <dcterms:created xsi:type="dcterms:W3CDTF">2023-03-03T01:50:02Z</dcterms:created>
  <dcterms:modified xsi:type="dcterms:W3CDTF">2023-03-03T01:59:12Z</dcterms:modified>
</cp:coreProperties>
</file>